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807" r:id="rId1"/>
    <p:sldMasterId id="2147483774" r:id="rId2"/>
    <p:sldMasterId id="2147483875" r:id="rId3"/>
    <p:sldMasterId id="2147483813" r:id="rId4"/>
    <p:sldMasterId id="2147483835" r:id="rId5"/>
    <p:sldMasterId id="2147483826" r:id="rId6"/>
  </p:sldMasterIdLst>
  <p:notesMasterIdLst>
    <p:notesMasterId r:id="rId8"/>
  </p:notesMasterIdLst>
  <p:handoutMasterIdLst>
    <p:handoutMasterId r:id="rId9"/>
  </p:handoutMasterIdLst>
  <p:sldIdLst>
    <p:sldId id="348" r:id="rId7"/>
  </p:sldIdLst>
  <p:sldSz cx="12192000" cy="6858000"/>
  <p:notesSz cx="6797675" cy="9926638"/>
  <p:embeddedFontLst>
    <p:embeddedFont>
      <p:font typeface="GenesisCare Sans Light" panose="020B0604020202020204" charset="0"/>
      <p:regular r:id="rId10"/>
    </p:embeddedFont>
    <p:embeddedFont>
      <p:font typeface="GenesisCare Sans Bold" panose="020B0604020202020204" charset="0"/>
      <p:bold r:id="rId11"/>
    </p:embeddedFont>
    <p:embeddedFont>
      <p:font typeface="GenesisCare Sans" panose="020B0604020202020204" charset="0"/>
      <p:regular r:id="rId12"/>
      <p:bold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5756"/>
    <a:srgbClr val="B2B2B2"/>
    <a:srgbClr val="C86BA8"/>
    <a:srgbClr val="A19C96"/>
    <a:srgbClr val="878787"/>
    <a:srgbClr val="DADADA"/>
    <a:srgbClr val="CFCDC9"/>
    <a:srgbClr val="736F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22" d="100"/>
          <a:sy n="122" d="100"/>
        </p:scale>
        <p:origin x="-150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3" d="100"/>
          <a:sy n="123" d="100"/>
        </p:scale>
        <p:origin x="549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4.fntdata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font" Target="fonts/font2.fntdata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30FA2967-A5D3-4EC1-A1A0-57E4C0B660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GenesisCare Sans" panose="020B060402020202020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9A0C1E4-5645-4200-838C-8BD328C782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47A9F-1116-4D6F-B018-8F11206739FA}" type="datetimeFigureOut">
              <a:rPr lang="en-GB" smtClean="0">
                <a:latin typeface="GenesisCare Sans" panose="020B0604020202020204" charset="0"/>
              </a:rPr>
              <a:t>18/01/2019</a:t>
            </a:fld>
            <a:endParaRPr lang="en-GB" dirty="0">
              <a:latin typeface="GenesisCare Sans" panose="020B060402020202020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906F867-171B-4B4F-B4DA-7F575D227D3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GenesisCare Sans" panose="020B060402020202020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D1F3E97-0FA1-4CB7-9FB6-1A1EA1B19FD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C80DA-CEBF-4C75-B633-2FF30201A5FD}" type="slidenum">
              <a:rPr lang="en-GB" smtClean="0">
                <a:latin typeface="GenesisCare Sans" panose="020B0604020202020204" charset="0"/>
              </a:rPr>
              <a:t>‹#›</a:t>
            </a:fld>
            <a:endParaRPr lang="en-GB" dirty="0">
              <a:latin typeface="GenesisCare Sans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8146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GenesisCare Sans" panose="020B060402020202020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GenesisCare Sans" panose="020B0604020202020204" charset="0"/>
              </a:defRPr>
            </a:lvl1pPr>
          </a:lstStyle>
          <a:p>
            <a:fld id="{5D10487A-09D3-C042-84C0-DB2BC55D3EB9}" type="datetimeFigureOut">
              <a:rPr lang="en-GB" smtClean="0"/>
              <a:pPr/>
              <a:t>18/01/2019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GenesisCare Sans" panose="020B060402020202020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GenesisCare Sans" panose="020B0604020202020204" charset="0"/>
              </a:defRPr>
            </a:lvl1pPr>
          </a:lstStyle>
          <a:p>
            <a:fld id="{122B8EC2-4642-C142-885B-EB782EE514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9573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GenesisCare Sans" panose="020B060402020202020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GenesisCare Sans" panose="020B060402020202020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GenesisCare Sans" panose="020B060402020202020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GenesisCare Sans" panose="020B060402020202020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GenesisCare Sans" panose="020B060402020202020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ar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F43D6D-4421-4793-880D-015E0238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FB23CF2-77A0-4167-AFF2-AA42A9A25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A91C-D3F4-48BC-A09F-4D4CB61B271B}" type="datetime5">
              <a:rPr lang="en-GB" smtClean="0"/>
              <a:pPr/>
              <a:t>18-Jan-19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5EBA9FF-306E-4619-A846-A79E8C747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11810AC-5436-43E3-BB3F-75BE7421C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63840E6E-E4D3-4897-A66B-EE12506FBE0C}" type="slidenum">
              <a:rPr lang="en-GB" smtClean="0"/>
              <a:pPr algn="l"/>
              <a:t>‹#›</a:t>
            </a:fld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E962FDEE-E641-4D7D-843A-9CD2E325212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754000" y="3844800"/>
            <a:ext cx="8258400" cy="263149"/>
          </a:xfrm>
        </p:spPr>
        <p:txBody>
          <a:bodyPr/>
          <a:lstStyle>
            <a:lvl1pPr>
              <a:defRPr>
                <a:latin typeface="GenesisCare Sans" panose="020B060402020202020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E52ACAB5-04F1-4EC8-95DC-D582733192B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754000" y="4809599"/>
            <a:ext cx="8258488" cy="968400"/>
          </a:xfrm>
        </p:spPr>
        <p:txBody>
          <a:bodyPr/>
          <a:lstStyle>
            <a:lvl1pPr>
              <a:defRPr sz="1900">
                <a:solidFill>
                  <a:schemeClr val="bg1"/>
                </a:solidFill>
              </a:defRPr>
            </a:lvl1pPr>
            <a:lvl2pPr>
              <a:defRPr sz="1900">
                <a:solidFill>
                  <a:schemeClr val="bg1"/>
                </a:solidFill>
                <a:latin typeface="GenesisCare Sans Light" panose="020B0604020202020204" charset="0"/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186289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3A2FC7-13AC-49C5-8677-326E35DD7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641DFA0-D126-44F4-A5A5-0DBD70481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E6AC-D739-45CC-9DE7-91BF9F3E2F21}" type="datetime5">
              <a:rPr lang="en-AU" smtClean="0"/>
              <a:pPr/>
              <a:t>18-Jan-19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843761E-45B5-4BCD-83D3-22AA780C4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6778CEE-2D04-4919-B0C7-3AEA14925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C12F5F5B-7CA6-4F72-B5AC-5795A8627C64}" type="slidenum">
              <a:rPr lang="en-AU" smtClean="0"/>
              <a:pPr algn="l"/>
              <a:t>‹#›</a:t>
            </a:fld>
            <a:endParaRPr lang="en-AU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FF0813B7-ED0E-42D1-A3D4-FD94AC8A5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3600" y="1569600"/>
            <a:ext cx="4628661" cy="4351338"/>
          </a:xfrm>
          <a:prstGeom prst="rect">
            <a:avLst/>
          </a:prstGeom>
        </p:spPr>
        <p:txBody>
          <a:bodyPr/>
          <a:lstStyle>
            <a:lvl1pPr defTabSz="342000">
              <a:spcAft>
                <a:spcPts val="600"/>
              </a:spcAft>
              <a:defRPr baseline="0"/>
            </a:lvl1pPr>
            <a:lvl2pPr defTabSz="342000">
              <a:spcBef>
                <a:spcPts val="0"/>
              </a:spcBef>
              <a:spcAft>
                <a:spcPts val="600"/>
              </a:spcAft>
              <a:defRPr baseline="0"/>
            </a:lvl2pPr>
            <a:lvl3pPr defTabSz="342000">
              <a:spcBef>
                <a:spcPts val="0"/>
              </a:spcBef>
              <a:spcAft>
                <a:spcPts val="600"/>
              </a:spcAft>
              <a:defRPr baseline="0"/>
            </a:lvl3pPr>
            <a:lvl4pPr defTabSz="342000">
              <a:spcBef>
                <a:spcPts val="0"/>
              </a:spcBef>
              <a:spcAft>
                <a:spcPts val="600"/>
              </a:spcAft>
              <a:defRPr baseline="0"/>
            </a:lvl4pPr>
            <a:lvl5pPr defTabSz="342000">
              <a:spcBef>
                <a:spcPts val="0"/>
              </a:spcBef>
              <a:spcAft>
                <a:spcPts val="600"/>
              </a:spcAft>
              <a:defRPr baseline="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503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D30040-EC4A-4E53-8817-66514E096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78CA7E4-67B3-4E1F-A313-4AC2ED622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E6AC-D739-45CC-9DE7-91BF9F3E2F21}" type="datetime5">
              <a:rPr lang="en-AU" smtClean="0"/>
              <a:pPr/>
              <a:t>18-Jan-19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A5F92FD-EC7B-44E3-9DEE-318DFF488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6728F34-9C4B-4CAA-98EB-8FDB04EBD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C12F5F5B-7CA6-4F72-B5AC-5795A8627C64}" type="slidenum">
              <a:rPr lang="en-AU" smtClean="0"/>
              <a:pPr algn="l"/>
              <a:t>‹#›</a:t>
            </a:fld>
            <a:endParaRPr lang="en-AU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B0EB4EA9-B7F5-46C8-9531-4AE4B5F40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3600" y="1569600"/>
            <a:ext cx="3139117" cy="4351338"/>
          </a:xfrm>
          <a:prstGeom prst="rect">
            <a:avLst/>
          </a:prstGeom>
        </p:spPr>
        <p:txBody>
          <a:bodyPr/>
          <a:lstStyle>
            <a:lvl1pPr defTabSz="342000">
              <a:spcAft>
                <a:spcPts val="600"/>
              </a:spcAft>
              <a:defRPr baseline="0"/>
            </a:lvl1pPr>
            <a:lvl2pPr defTabSz="342000">
              <a:spcBef>
                <a:spcPts val="0"/>
              </a:spcBef>
              <a:spcAft>
                <a:spcPts val="600"/>
              </a:spcAft>
              <a:defRPr baseline="0"/>
            </a:lvl2pPr>
            <a:lvl3pPr defTabSz="342000">
              <a:spcBef>
                <a:spcPts val="0"/>
              </a:spcBef>
              <a:spcAft>
                <a:spcPts val="600"/>
              </a:spcAft>
              <a:defRPr baseline="0"/>
            </a:lvl3pPr>
            <a:lvl4pPr defTabSz="342000">
              <a:spcBef>
                <a:spcPts val="0"/>
              </a:spcBef>
              <a:spcAft>
                <a:spcPts val="600"/>
              </a:spcAft>
              <a:defRPr baseline="0"/>
            </a:lvl4pPr>
            <a:lvl5pPr defTabSz="342000">
              <a:spcBef>
                <a:spcPts val="0"/>
              </a:spcBef>
              <a:spcAft>
                <a:spcPts val="600"/>
              </a:spcAft>
              <a:defRPr baseline="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BE9CC539-1C50-4999-9EAF-4CF1629B16C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848986" y="1569600"/>
            <a:ext cx="3139117" cy="4351338"/>
          </a:xfrm>
          <a:prstGeom prst="rect">
            <a:avLst/>
          </a:prstGeom>
        </p:spPr>
        <p:txBody>
          <a:bodyPr/>
          <a:lstStyle>
            <a:lvl1pPr defTabSz="342000">
              <a:spcAft>
                <a:spcPts val="600"/>
              </a:spcAft>
              <a:defRPr baseline="0"/>
            </a:lvl1pPr>
            <a:lvl2pPr defTabSz="342000">
              <a:spcBef>
                <a:spcPts val="0"/>
              </a:spcBef>
              <a:spcAft>
                <a:spcPts val="600"/>
              </a:spcAft>
              <a:defRPr baseline="0"/>
            </a:lvl2pPr>
            <a:lvl3pPr defTabSz="342000">
              <a:spcBef>
                <a:spcPts val="0"/>
              </a:spcBef>
              <a:spcAft>
                <a:spcPts val="600"/>
              </a:spcAft>
              <a:defRPr baseline="0"/>
            </a:lvl3pPr>
            <a:lvl4pPr defTabSz="342000">
              <a:spcBef>
                <a:spcPts val="0"/>
              </a:spcBef>
              <a:spcAft>
                <a:spcPts val="600"/>
              </a:spcAft>
              <a:defRPr baseline="0"/>
            </a:lvl4pPr>
            <a:lvl5pPr defTabSz="342000">
              <a:spcBef>
                <a:spcPts val="0"/>
              </a:spcBef>
              <a:spcAft>
                <a:spcPts val="600"/>
              </a:spcAft>
              <a:defRPr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2075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with icon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48CB0C-4A97-4FA6-B97B-C2CF49F70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F8D144F-1275-4285-B791-74CE6341E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E6AC-D739-45CC-9DE7-91BF9F3E2F21}" type="datetime5">
              <a:rPr lang="en-AU" smtClean="0"/>
              <a:pPr/>
              <a:t>18-Jan-19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C3363EE-B0CE-49DD-B3C4-E222F8AAF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567F1F3-59E2-47A5-AFC9-0A211DAF5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C12F5F5B-7CA6-4F72-B5AC-5795A8627C64}" type="slidenum">
              <a:rPr lang="en-AU" smtClean="0"/>
              <a:pPr algn="l"/>
              <a:t>‹#›</a:t>
            </a:fld>
            <a:endParaRPr lang="en-AU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204A16AE-3130-4BC5-9CCB-9D918F578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3601" y="1569600"/>
            <a:ext cx="3099946" cy="4351338"/>
          </a:xfrm>
          <a:prstGeom prst="rect">
            <a:avLst/>
          </a:prstGeom>
        </p:spPr>
        <p:txBody>
          <a:bodyPr/>
          <a:lstStyle>
            <a:lvl1pPr defTabSz="342000">
              <a:spcAft>
                <a:spcPts val="600"/>
              </a:spcAft>
              <a:defRPr baseline="0"/>
            </a:lvl1pPr>
            <a:lvl2pPr defTabSz="342000">
              <a:spcBef>
                <a:spcPts val="0"/>
              </a:spcBef>
              <a:spcAft>
                <a:spcPts val="600"/>
              </a:spcAft>
              <a:defRPr baseline="0"/>
            </a:lvl2pPr>
            <a:lvl3pPr defTabSz="342000">
              <a:spcBef>
                <a:spcPts val="0"/>
              </a:spcBef>
              <a:spcAft>
                <a:spcPts val="600"/>
              </a:spcAft>
              <a:defRPr baseline="0"/>
            </a:lvl3pPr>
            <a:lvl4pPr defTabSz="342000">
              <a:spcBef>
                <a:spcPts val="0"/>
              </a:spcBef>
              <a:spcAft>
                <a:spcPts val="600"/>
              </a:spcAft>
              <a:defRPr baseline="0"/>
            </a:lvl4pPr>
            <a:lvl5pPr defTabSz="342000">
              <a:spcBef>
                <a:spcPts val="0"/>
              </a:spcBef>
              <a:spcAft>
                <a:spcPts val="600"/>
              </a:spcAft>
              <a:defRPr baseline="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9798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layou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551B13-1CF1-43D6-B736-CD9D556A1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3290" y="559278"/>
            <a:ext cx="10265798" cy="612000"/>
          </a:xfrm>
          <a:prstGeom prst="rect">
            <a:avLst/>
          </a:prstGeom>
        </p:spPr>
        <p:txBody>
          <a:bodyPr/>
          <a:lstStyle>
            <a:lvl1pPr defTabSz="342000"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898B7F-75B4-4C29-8CEC-C8D23386C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3601" y="1569600"/>
            <a:ext cx="4664976" cy="4351338"/>
          </a:xfrm>
          <a:prstGeom prst="rect">
            <a:avLst/>
          </a:prstGeom>
        </p:spPr>
        <p:txBody>
          <a:bodyPr/>
          <a:lstStyle>
            <a:lvl1pPr defTabSz="342000">
              <a:spcAft>
                <a:spcPts val="600"/>
              </a:spcAft>
              <a:defRPr baseline="0"/>
            </a:lvl1pPr>
            <a:lvl2pPr defTabSz="342000">
              <a:spcBef>
                <a:spcPts val="0"/>
              </a:spcBef>
              <a:spcAft>
                <a:spcPts val="600"/>
              </a:spcAft>
              <a:defRPr baseline="0"/>
            </a:lvl2pPr>
            <a:lvl3pPr defTabSz="342000">
              <a:spcBef>
                <a:spcPts val="0"/>
              </a:spcBef>
              <a:spcAft>
                <a:spcPts val="600"/>
              </a:spcAft>
              <a:defRPr baseline="0"/>
            </a:lvl3pPr>
            <a:lvl4pPr defTabSz="342000">
              <a:spcBef>
                <a:spcPts val="0"/>
              </a:spcBef>
              <a:spcAft>
                <a:spcPts val="600"/>
              </a:spcAft>
              <a:defRPr baseline="0"/>
            </a:lvl4pPr>
            <a:lvl5pPr defTabSz="342000">
              <a:spcBef>
                <a:spcPts val="0"/>
              </a:spcBef>
              <a:spcAft>
                <a:spcPts val="600"/>
              </a:spcAft>
              <a:defRPr baseline="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1F132A6-F9A8-44BF-8741-EDD56A478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C52E-8D09-4AD1-980C-A8CFCDBD062B}" type="datetime5">
              <a:rPr lang="en-AU" smtClean="0"/>
              <a:t>18-Jan-19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BBF5C5-2C37-4B17-9134-E91D39AC2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4BCCB6F-35EB-4DB8-9947-A1012E38C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C12F5F5B-7CA6-4F72-B5AC-5795A8627C64}" type="slidenum">
              <a:rPr lang="en-AU" smtClean="0"/>
              <a:pPr algn="l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62324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 over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A9666E-6A45-4F5F-9394-5B371ECE2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17B5CF1-6F6A-4AD9-AEE7-DB9EBCF1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E6AC-D739-45CC-9DE7-91BF9F3E2F21}" type="datetime5">
              <a:rPr lang="en-AU" smtClean="0"/>
              <a:pPr/>
              <a:t>18-Jan-19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9A34290-F429-4636-8505-40922D812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DA8C896-A762-4863-9A44-79F2B44D8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C12F5F5B-7CA6-4F72-B5AC-5795A8627C64}" type="slidenum">
              <a:rPr lang="en-AU" smtClean="0"/>
              <a:pPr algn="l"/>
              <a:t>‹#›</a:t>
            </a:fld>
            <a:endParaRPr lang="en-AU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xmlns="" id="{A59FA5AB-8563-45C8-9150-2B10600A6E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15439" y="1853448"/>
            <a:ext cx="2398507" cy="625079"/>
          </a:xfrm>
        </p:spPr>
        <p:txBody>
          <a:bodyPr anchor="b"/>
          <a:lstStyle>
            <a:lvl1pPr marL="0" indent="0" algn="ctr" defTabSz="342000">
              <a:buNone/>
              <a:defRPr sz="1800">
                <a:solidFill>
                  <a:srgbClr val="575756"/>
                </a:solidFill>
                <a:latin typeface="GenesisCare Sans Bold" panose="020B060402020202020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838C60EB-F348-40F5-A47D-006F1F21418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68337" y="1853448"/>
            <a:ext cx="2398756" cy="625079"/>
          </a:xfrm>
        </p:spPr>
        <p:txBody>
          <a:bodyPr anchor="b"/>
          <a:lstStyle>
            <a:lvl1pPr marL="0" indent="0" algn="ctr" defTabSz="342000">
              <a:buNone/>
              <a:defRPr sz="1800">
                <a:solidFill>
                  <a:srgbClr val="575756"/>
                </a:solidFill>
                <a:latin typeface="GenesisCare Sans Bold" panose="020B060402020202020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xmlns="" id="{D023F79F-DE3A-4206-9E10-E7A3C80E9F6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915298" y="1853448"/>
            <a:ext cx="2398507" cy="625079"/>
          </a:xfrm>
        </p:spPr>
        <p:txBody>
          <a:bodyPr anchor="b"/>
          <a:lstStyle>
            <a:lvl1pPr marL="0" indent="0" algn="ctr" defTabSz="342000">
              <a:buNone/>
              <a:defRPr sz="1800">
                <a:solidFill>
                  <a:srgbClr val="575756"/>
                </a:solidFill>
                <a:latin typeface="GenesisCare Sans Bold" panose="020B060402020202020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xmlns="" id="{9DAF09A0-876E-468B-9F91-DC9C172EBA4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00199" y="2597457"/>
            <a:ext cx="2413747" cy="2897332"/>
          </a:xfrm>
          <a:solidFill>
            <a:schemeClr val="accent5"/>
          </a:solidFill>
        </p:spPr>
        <p:txBody>
          <a:bodyPr lIns="162000" tIns="212400" rIns="162000"/>
          <a:lstStyle>
            <a:lvl1pPr marL="0" indent="0" algn="ctr" defTabSz="342000">
              <a:lnSpc>
                <a:spcPct val="95000"/>
              </a:lnSpc>
              <a:spcAft>
                <a:spcPts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xmlns="" id="{01139781-C60A-46F7-86B6-6DD4547DA85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53097" y="2597457"/>
            <a:ext cx="2413747" cy="2897332"/>
          </a:xfrm>
          <a:solidFill>
            <a:schemeClr val="accent2"/>
          </a:solidFill>
        </p:spPr>
        <p:txBody>
          <a:bodyPr lIns="162000" tIns="212400" rIns="162000"/>
          <a:lstStyle>
            <a:lvl1pPr marL="0" indent="0" algn="ctr" defTabSz="342000">
              <a:lnSpc>
                <a:spcPct val="95000"/>
              </a:lnSpc>
              <a:spcAft>
                <a:spcPts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xmlns="" id="{659AE6D4-941C-49AB-B0BC-BE3A69DBF9D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900058" y="2597457"/>
            <a:ext cx="2413747" cy="2897332"/>
          </a:xfrm>
          <a:solidFill>
            <a:srgbClr val="C86BA8"/>
          </a:solidFill>
        </p:spPr>
        <p:txBody>
          <a:bodyPr lIns="162000" tIns="212400" rIns="162000"/>
          <a:lstStyle>
            <a:lvl1pPr marL="0" indent="0" algn="ctr" defTabSz="342000">
              <a:lnSpc>
                <a:spcPct val="95000"/>
              </a:lnSpc>
              <a:spcAft>
                <a:spcPts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7557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infographic or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265D90-24BA-45D6-9CC6-FBF9A1316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433A72C-3CDC-4F7F-9804-4ABF965C3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E6AC-D739-45CC-9DE7-91BF9F3E2F21}" type="datetime5">
              <a:rPr lang="en-AU" smtClean="0"/>
              <a:pPr/>
              <a:t>18-Jan-19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28E4579-14FC-4592-9F52-628A50B70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A1C2E0E-1388-40EE-8E8A-3FB970E19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C12F5F5B-7CA6-4F72-B5AC-5795A8627C64}" type="slidenum">
              <a:rPr lang="en-AU" smtClean="0"/>
              <a:pPr algn="l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51893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6456AFA-35B8-4675-8A34-FFD0C675B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A91C-D3F4-48BC-A09F-4D4CB61B271B}" type="datetime5">
              <a:rPr lang="en-GB" smtClean="0"/>
              <a:pPr/>
              <a:t>18-Jan-19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7137CD7-A934-41BD-9268-79EE1E27B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22CB7FE-E490-4ED0-A27C-BA231B58D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63840E6E-E4D3-4897-A66B-EE12506FBE0C}" type="slidenum">
              <a:rPr lang="en-GB" smtClean="0"/>
              <a:pPr algn="l"/>
              <a:t>‹#›</a:t>
            </a:fld>
            <a:endParaRPr lang="en-GB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26B8CAE5-69D5-4AA8-9954-851D28D23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3200" y="1555200"/>
            <a:ext cx="6285600" cy="1170000"/>
          </a:xfrm>
        </p:spPr>
        <p:txBody>
          <a:bodyPr lIns="0" tIns="0" rIns="0" bIns="0" anchor="t" anchorCtr="0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D85B16F4-84A3-4D84-A3B3-B0023B74C7F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83200" y="558000"/>
            <a:ext cx="5299200" cy="473075"/>
          </a:xfrm>
        </p:spPr>
        <p:txBody>
          <a:bodyPr lIns="0" tIns="0" rIns="0" bIns="0"/>
          <a:lstStyle>
            <a:lvl1pPr>
              <a:defRPr sz="2750">
                <a:latin typeface="GenesisCare Sans Bold" panose="020B0604020202020204" charset="0"/>
              </a:defRPr>
            </a:lvl1pPr>
          </a:lstStyle>
          <a:p>
            <a:pPr lvl="0"/>
            <a:r>
              <a:rPr lang="en-US" dirty="0"/>
              <a:t>Edit Master text styles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78ECB797-288E-47C8-AC77-A14417452B4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1483200" y="2753575"/>
            <a:ext cx="4628661" cy="30204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29993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526"/>
              </a:spcAft>
              <a:buClr>
                <a:srgbClr val="00BF6F"/>
              </a:buClr>
              <a:buSzTx/>
              <a:buFont typeface="GenesisCare Sans" panose="020B0604020202020204" charset="0"/>
              <a:buNone/>
              <a:tabLst/>
              <a:defRPr kumimoji="0" lang="en-US" sz="1491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defRPr>
            </a:lvl1pPr>
            <a:lvl2pPr marL="0" marR="0" indent="0" algn="l" defTabSz="2999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6"/>
              </a:spcAft>
              <a:buClr>
                <a:srgbClr val="00BF6F"/>
              </a:buClr>
              <a:buSzTx/>
              <a:buFont typeface="GenesisCare Sans" panose="020B0604020202020204" charset="0"/>
              <a:buNone/>
              <a:tabLst/>
              <a:defRPr baseline="0">
                <a:solidFill>
                  <a:schemeClr val="bg1"/>
                </a:solidFill>
              </a:defRPr>
            </a:lvl2pPr>
            <a:lvl3pPr marL="299934" marR="0" indent="-299934" algn="l" defTabSz="29993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526"/>
              </a:spcAft>
              <a:buClr>
                <a:srgbClr val="00BF6F"/>
              </a:buClr>
              <a:buSzTx/>
              <a:buFont typeface="GenesisCare Sans" panose="020B0604020202020204" charset="0"/>
              <a:buChar char="•"/>
              <a:tabLst/>
              <a:defRPr baseline="0">
                <a:solidFill>
                  <a:schemeClr val="bg1"/>
                </a:solidFill>
              </a:defRPr>
            </a:lvl3pPr>
            <a:lvl4pPr marL="599868" marR="0" indent="-299934" algn="l" defTabSz="29993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526"/>
              </a:spcAft>
              <a:buClr>
                <a:srgbClr val="00BF6F"/>
              </a:buClr>
              <a:buSzTx/>
              <a:buFont typeface="Wingdings" panose="05000000000000000000" pitchFamily="2" charset="2"/>
              <a:buChar char="§"/>
              <a:tabLst/>
              <a:defRPr baseline="0">
                <a:solidFill>
                  <a:schemeClr val="bg1"/>
                </a:solidFill>
              </a:defRPr>
            </a:lvl4pPr>
            <a:lvl5pPr marL="899802" marR="0" indent="-299934" algn="l" defTabSz="29993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526"/>
              </a:spcAft>
              <a:buClr>
                <a:srgbClr val="00BF6F"/>
              </a:buClr>
              <a:buSzTx/>
              <a:buFont typeface="Courier New" panose="02070309020205020404" pitchFamily="49" charset="0"/>
              <a:buChar char="o"/>
              <a:tabLst/>
              <a:defRPr baseline="0">
                <a:solidFill>
                  <a:schemeClr val="bg1"/>
                </a:solidFill>
              </a:defRPr>
            </a:lvl5pPr>
          </a:lstStyle>
          <a:p>
            <a:pPr marL="0" marR="0" lvl="0" indent="0" algn="l" defTabSz="29993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526"/>
              </a:spcAft>
              <a:buClr>
                <a:srgbClr val="00BF6F"/>
              </a:buClr>
              <a:buSzTx/>
              <a:buFont typeface="GenesisCare Sans" panose="020B0604020202020204" charset="0"/>
              <a:buNone/>
              <a:tabLst/>
              <a:defRPr/>
            </a:pPr>
            <a:r>
              <a:rPr kumimoji="0" lang="en-US" sz="1491" b="0" i="0" u="none" strike="noStrike" kern="1200" cap="none" spc="0" normalizeH="0" baseline="0" noProof="0" dirty="0">
                <a:ln>
                  <a:noFill/>
                </a:ln>
                <a:solidFill>
                  <a:srgbClr val="57575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Edit Master text styles</a:t>
            </a:r>
          </a:p>
          <a:p>
            <a:pPr marL="0" marR="0" lvl="1" indent="0" algn="l" defTabSz="2999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6"/>
              </a:spcAft>
              <a:buClr>
                <a:srgbClr val="00BF6F"/>
              </a:buClr>
              <a:buSzTx/>
              <a:buFont typeface="GenesisCare Sans" panose="020B0604020202020204" charset="0"/>
              <a:buNone/>
              <a:tabLst/>
              <a:defRPr/>
            </a:pPr>
            <a:r>
              <a:rPr kumimoji="0" lang="en-US" sz="1491" b="1" i="0" u="none" strike="noStrike" kern="1200" cap="none" spc="0" normalizeH="0" baseline="0" noProof="0" dirty="0">
                <a:ln>
                  <a:noFill/>
                </a:ln>
                <a:solidFill>
                  <a:srgbClr val="57575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299934" marR="0" lvl="2" indent="-299934" algn="l" defTabSz="29993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526"/>
              </a:spcAft>
              <a:buClr>
                <a:srgbClr val="00BF6F"/>
              </a:buClr>
              <a:buSzTx/>
              <a:buFont typeface="GenesisCare Sans" panose="020B0604020202020204" charset="0"/>
              <a:buChar char="•"/>
              <a:tabLst/>
              <a:defRPr/>
            </a:pPr>
            <a:r>
              <a:rPr kumimoji="0" lang="en-US" sz="1491" b="0" i="0" u="none" strike="noStrike" kern="1200" cap="none" spc="0" normalizeH="0" baseline="0" noProof="0" dirty="0">
                <a:ln>
                  <a:noFill/>
                </a:ln>
                <a:solidFill>
                  <a:srgbClr val="57575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599868" marR="0" lvl="3" indent="-299934" algn="l" defTabSz="29993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526"/>
              </a:spcAft>
              <a:buClr>
                <a:srgbClr val="00BF6F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91" b="0" i="0" u="none" strike="noStrike" kern="1200" cap="none" spc="0" normalizeH="0" baseline="0" noProof="0" dirty="0">
                <a:ln>
                  <a:noFill/>
                </a:ln>
                <a:solidFill>
                  <a:srgbClr val="57575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899802" marR="0" lvl="4" indent="-299934" algn="l" defTabSz="29993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526"/>
              </a:spcAft>
              <a:buClr>
                <a:srgbClr val="00BF6F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491" b="0" i="0" u="none" strike="noStrike" kern="1200" cap="none" spc="0" normalizeH="0" baseline="0" noProof="0" dirty="0">
                <a:ln>
                  <a:noFill/>
                </a:ln>
                <a:solidFill>
                  <a:srgbClr val="57575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1254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617022-3C55-40BC-861C-40DB7A9A9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AE1AD58-0178-403A-B354-EED4007DF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A91C-D3F4-48BC-A09F-4D4CB61B271B}" type="datetime5">
              <a:rPr lang="en-GB" smtClean="0"/>
              <a:pPr/>
              <a:t>18-Jan-19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480760A-423D-4A07-A177-13E830749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824FB6B-557F-4BB3-A6E0-06ADB3C65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63840E6E-E4D3-4897-A66B-EE12506FBE0C}" type="slidenum">
              <a:rPr lang="en-GB" smtClean="0"/>
              <a:pPr algn="l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7117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cutive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>
            <a:extLst>
              <a:ext uri="{FF2B5EF4-FFF2-40B4-BE49-F238E27FC236}">
                <a16:creationId xmlns:a16="http://schemas.microsoft.com/office/drawing/2014/main" xmlns="" id="{E3719828-9EAC-B544-B1F4-931249F6D92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370288" y="562884"/>
            <a:ext cx="1378800" cy="612000"/>
          </a:xfrm>
          <a:prstGeom prst="rect">
            <a:avLst/>
          </a:prstGeom>
        </p:spPr>
        <p:txBody>
          <a:bodyPr wrap="square">
            <a:normAutofit/>
          </a:bodyPr>
          <a:lstStyle>
            <a:lvl1pPr marL="0" indent="0" algn="r" defTabSz="342000">
              <a:buNone/>
              <a:defRPr sz="1600" b="0" i="0" baseline="0">
                <a:solidFill>
                  <a:schemeClr val="accent5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Category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AD7F292-F76D-489D-950A-3804072BC30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482725" y="1987200"/>
            <a:ext cx="10266363" cy="4093200"/>
          </a:xfrm>
        </p:spPr>
        <p:txBody>
          <a:bodyPr/>
          <a:lstStyle>
            <a:lvl1pPr defTabSz="342000">
              <a:defRPr/>
            </a:lvl1pPr>
            <a:lvl2pPr defTabSz="342000">
              <a:defRPr/>
            </a:lvl2pPr>
            <a:lvl3pPr defTabSz="342000">
              <a:defRPr/>
            </a:lvl3pPr>
            <a:lvl4pPr defTabSz="342000">
              <a:defRPr/>
            </a:lvl4pPr>
            <a:lvl5pPr defTabSz="342000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6BA0EA89-9E83-4EC7-8B0B-95488E404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3290" y="559278"/>
            <a:ext cx="8820000" cy="61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F243200-BAE1-4B0D-AE37-DDFF38590C1D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98007FA-6677-44C4-9D3C-36D3621AA4BA}" type="datetime5">
              <a:rPr lang="en-AU" smtClean="0"/>
              <a:t>18-Jan-19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EF684E6-6019-4435-A38E-201E43FE478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C71E871E-68A9-4D38-90C5-FCE5D37B334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439200" y="6249600"/>
            <a:ext cx="356400" cy="201600"/>
          </a:xfrm>
        </p:spPr>
        <p:txBody>
          <a:bodyPr/>
          <a:lstStyle/>
          <a:p>
            <a:pPr algn="l"/>
            <a:fld id="{C12F5F5B-7CA6-4F72-B5AC-5795A8627C64}" type="slidenum">
              <a:rPr lang="en-AU" smtClean="0"/>
              <a:pPr algn="l"/>
              <a:t>‹#›</a:t>
            </a:fld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xmlns="" id="{B5422EA2-3509-4066-890A-C5212BCBCF3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2725" y="1327150"/>
            <a:ext cx="10266363" cy="582613"/>
          </a:xfrm>
          <a:prstGeom prst="roundRect">
            <a:avLst/>
          </a:prstGeom>
          <a:solidFill>
            <a:schemeClr val="accent5"/>
          </a:solidFill>
        </p:spPr>
        <p:txBody>
          <a:bodyPr lIns="36000" tIns="36000" rIns="36000" bIns="36000" anchor="ctr" anchorCtr="0">
            <a:normAutofit/>
          </a:bodyPr>
          <a:lstStyle>
            <a:lvl1pPr defTabSz="342000">
              <a:defRPr sz="1000" b="1">
                <a:solidFill>
                  <a:schemeClr val="tx1"/>
                </a:solidFill>
              </a:defRPr>
            </a:lvl1pPr>
            <a:lvl2pPr>
              <a:defRPr sz="1000" b="1">
                <a:solidFill>
                  <a:schemeClr val="bg1"/>
                </a:solidFill>
              </a:defRPr>
            </a:lvl2pPr>
            <a:lvl3pPr>
              <a:defRPr sz="1000" b="1">
                <a:solidFill>
                  <a:schemeClr val="bg1"/>
                </a:solidFill>
              </a:defRPr>
            </a:lvl3pPr>
            <a:lvl4pPr>
              <a:defRPr sz="1000" b="1">
                <a:solidFill>
                  <a:schemeClr val="bg1"/>
                </a:solidFill>
              </a:defRPr>
            </a:lvl4pPr>
            <a:lvl5pPr>
              <a:defRPr sz="1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8176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2 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898B7F-75B4-4C29-8CEC-C8D23386C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3600" y="1569600"/>
            <a:ext cx="4628661" cy="4351338"/>
          </a:xfrm>
          <a:prstGeom prst="rect">
            <a:avLst/>
          </a:prstGeom>
        </p:spPr>
        <p:txBody>
          <a:bodyPr/>
          <a:lstStyle>
            <a:lvl1pPr defTabSz="342000">
              <a:spcAft>
                <a:spcPts val="600"/>
              </a:spcAft>
              <a:defRPr baseline="0"/>
            </a:lvl1pPr>
            <a:lvl2pPr defTabSz="342000">
              <a:spcBef>
                <a:spcPts val="0"/>
              </a:spcBef>
              <a:spcAft>
                <a:spcPts val="600"/>
              </a:spcAft>
              <a:defRPr baseline="0"/>
            </a:lvl2pPr>
            <a:lvl3pPr defTabSz="342000">
              <a:spcBef>
                <a:spcPts val="0"/>
              </a:spcBef>
              <a:spcAft>
                <a:spcPts val="600"/>
              </a:spcAft>
              <a:defRPr baseline="0"/>
            </a:lvl3pPr>
            <a:lvl4pPr defTabSz="342000">
              <a:spcBef>
                <a:spcPts val="0"/>
              </a:spcBef>
              <a:spcAft>
                <a:spcPts val="600"/>
              </a:spcAft>
              <a:defRPr baseline="0"/>
            </a:lvl4pPr>
            <a:lvl5pPr defTabSz="342000">
              <a:spcBef>
                <a:spcPts val="0"/>
              </a:spcBef>
              <a:spcAft>
                <a:spcPts val="600"/>
              </a:spcAft>
              <a:defRPr baseline="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A6DC0867-148E-7749-9719-7D17B3DCFF2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827844" y="1569600"/>
            <a:ext cx="4628661" cy="4351338"/>
          </a:xfrm>
          <a:prstGeom prst="rect">
            <a:avLst/>
          </a:prstGeom>
        </p:spPr>
        <p:txBody>
          <a:bodyPr/>
          <a:lstStyle>
            <a:lvl1pPr defTabSz="342000">
              <a:spcAft>
                <a:spcPts val="600"/>
              </a:spcAft>
              <a:defRPr baseline="0"/>
            </a:lvl1pPr>
            <a:lvl2pPr defTabSz="342000">
              <a:spcBef>
                <a:spcPts val="0"/>
              </a:spcBef>
              <a:spcAft>
                <a:spcPts val="600"/>
              </a:spcAft>
              <a:defRPr baseline="0"/>
            </a:lvl2pPr>
            <a:lvl3pPr defTabSz="342000">
              <a:spcBef>
                <a:spcPts val="0"/>
              </a:spcBef>
              <a:spcAft>
                <a:spcPts val="600"/>
              </a:spcAft>
              <a:defRPr baseline="0"/>
            </a:lvl3pPr>
            <a:lvl4pPr defTabSz="342000">
              <a:spcBef>
                <a:spcPts val="0"/>
              </a:spcBef>
              <a:spcAft>
                <a:spcPts val="600"/>
              </a:spcAft>
              <a:defRPr baseline="0"/>
            </a:lvl4pPr>
            <a:lvl5pPr defTabSz="342000">
              <a:spcBef>
                <a:spcPts val="0"/>
              </a:spcBef>
              <a:spcAft>
                <a:spcPts val="600"/>
              </a:spcAft>
              <a:defRPr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D0966C1F-3EA7-2249-B526-3B57328B4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defTabSz="342000"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77CCAD4-6E67-462A-8888-3DBE6289BBF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85E4159-43D4-4B9A-8C14-B20085BADF1F}" type="datetime5">
              <a:rPr lang="en-AU" smtClean="0"/>
              <a:t>18-Jan-19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839E2E0-EBDE-48DE-94BA-E3A1B870BDA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E1B956C-A306-4586-B97C-5C83208F6A0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l"/>
            <a:fld id="{C12F5F5B-7CA6-4F72-B5AC-5795A8627C64}" type="slidenum">
              <a:rPr lang="en-AU" smtClean="0"/>
              <a:pPr algn="l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1013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657DAB-2C7E-4B34-A943-5462D3DC0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83DE9D1-C956-4951-B11E-1EF0CE4D4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E6AC-D739-45CC-9DE7-91BF9F3E2F21}" type="datetime5">
              <a:rPr lang="en-AU" smtClean="0"/>
              <a:pPr/>
              <a:t>18-Jan-19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9110B2A-CB9C-4124-824E-204F2E50C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8AEFBCD-5E30-4431-9852-2648ABFAD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C12F5F5B-7CA6-4F72-B5AC-5795A8627C64}" type="slidenum">
              <a:rPr lang="en-AU" smtClean="0"/>
              <a:pPr algn="l"/>
              <a:t>‹#›</a:t>
            </a:fld>
            <a:endParaRPr lang="en-AU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2B827672-B7E4-417B-8F33-A4C6B3859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3601" y="1569600"/>
            <a:ext cx="5051268" cy="2111751"/>
          </a:xfrm>
          <a:prstGeom prst="rect">
            <a:avLst/>
          </a:prstGeom>
        </p:spPr>
        <p:txBody>
          <a:bodyPr/>
          <a:lstStyle>
            <a:lvl1pPr defTabSz="342000">
              <a:spcAft>
                <a:spcPts val="600"/>
              </a:spcAft>
              <a:defRPr baseline="0">
                <a:solidFill>
                  <a:srgbClr val="575756"/>
                </a:solidFill>
              </a:defRPr>
            </a:lvl1pPr>
            <a:lvl2pPr defTabSz="342000">
              <a:spcBef>
                <a:spcPts val="0"/>
              </a:spcBef>
              <a:spcAft>
                <a:spcPts val="600"/>
              </a:spcAft>
              <a:defRPr baseline="0">
                <a:solidFill>
                  <a:srgbClr val="575756"/>
                </a:solidFill>
              </a:defRPr>
            </a:lvl2pPr>
            <a:lvl3pPr defTabSz="342000">
              <a:spcBef>
                <a:spcPts val="0"/>
              </a:spcBef>
              <a:spcAft>
                <a:spcPts val="600"/>
              </a:spcAft>
              <a:defRPr baseline="0">
                <a:solidFill>
                  <a:srgbClr val="575756"/>
                </a:solidFill>
              </a:defRPr>
            </a:lvl3pPr>
            <a:lvl4pPr defTabSz="342000">
              <a:spcBef>
                <a:spcPts val="0"/>
              </a:spcBef>
              <a:spcAft>
                <a:spcPts val="600"/>
              </a:spcAft>
              <a:defRPr baseline="0">
                <a:solidFill>
                  <a:srgbClr val="575756"/>
                </a:solidFill>
              </a:defRPr>
            </a:lvl4pPr>
            <a:lvl5pPr defTabSz="342000">
              <a:spcBef>
                <a:spcPts val="0"/>
              </a:spcBef>
              <a:spcAft>
                <a:spcPts val="600"/>
              </a:spcAft>
              <a:defRPr baseline="0">
                <a:solidFill>
                  <a:srgbClr val="575756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DE06835F-63DD-4E58-9761-09DB3D010E6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697820" y="1569600"/>
            <a:ext cx="5051268" cy="2111751"/>
          </a:xfrm>
          <a:prstGeom prst="rect">
            <a:avLst/>
          </a:prstGeom>
        </p:spPr>
        <p:txBody>
          <a:bodyPr/>
          <a:lstStyle>
            <a:lvl1pPr defTabSz="342000">
              <a:spcAft>
                <a:spcPts val="600"/>
              </a:spcAft>
              <a:defRPr baseline="0">
                <a:solidFill>
                  <a:srgbClr val="575756"/>
                </a:solidFill>
              </a:defRPr>
            </a:lvl1pPr>
            <a:lvl2pPr defTabSz="342000">
              <a:spcBef>
                <a:spcPts val="0"/>
              </a:spcBef>
              <a:spcAft>
                <a:spcPts val="600"/>
              </a:spcAft>
              <a:defRPr baseline="0">
                <a:solidFill>
                  <a:srgbClr val="575756"/>
                </a:solidFill>
              </a:defRPr>
            </a:lvl2pPr>
            <a:lvl3pPr defTabSz="342000">
              <a:spcBef>
                <a:spcPts val="0"/>
              </a:spcBef>
              <a:spcAft>
                <a:spcPts val="600"/>
              </a:spcAft>
              <a:defRPr baseline="0">
                <a:solidFill>
                  <a:srgbClr val="575756"/>
                </a:solidFill>
              </a:defRPr>
            </a:lvl3pPr>
            <a:lvl4pPr defTabSz="342000">
              <a:spcBef>
                <a:spcPts val="0"/>
              </a:spcBef>
              <a:spcAft>
                <a:spcPts val="600"/>
              </a:spcAft>
              <a:defRPr baseline="0">
                <a:solidFill>
                  <a:srgbClr val="575756"/>
                </a:solidFill>
              </a:defRPr>
            </a:lvl4pPr>
            <a:lvl5pPr defTabSz="342000">
              <a:spcBef>
                <a:spcPts val="0"/>
              </a:spcBef>
              <a:spcAft>
                <a:spcPts val="600"/>
              </a:spcAft>
              <a:defRPr baseline="0">
                <a:solidFill>
                  <a:srgbClr val="575756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4AF83D4C-CD35-4D0E-A0D9-6AEF05EDE48B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533601" y="3814036"/>
            <a:ext cx="5051268" cy="2111751"/>
          </a:xfrm>
          <a:prstGeom prst="rect">
            <a:avLst/>
          </a:prstGeom>
        </p:spPr>
        <p:txBody>
          <a:bodyPr/>
          <a:lstStyle>
            <a:lvl1pPr defTabSz="342000">
              <a:spcAft>
                <a:spcPts val="600"/>
              </a:spcAft>
              <a:defRPr baseline="0">
                <a:solidFill>
                  <a:srgbClr val="575756"/>
                </a:solidFill>
              </a:defRPr>
            </a:lvl1pPr>
            <a:lvl2pPr defTabSz="342000">
              <a:spcBef>
                <a:spcPts val="0"/>
              </a:spcBef>
              <a:spcAft>
                <a:spcPts val="600"/>
              </a:spcAft>
              <a:defRPr baseline="0">
                <a:solidFill>
                  <a:srgbClr val="575756"/>
                </a:solidFill>
              </a:defRPr>
            </a:lvl2pPr>
            <a:lvl3pPr defTabSz="342000">
              <a:spcBef>
                <a:spcPts val="0"/>
              </a:spcBef>
              <a:spcAft>
                <a:spcPts val="600"/>
              </a:spcAft>
              <a:defRPr baseline="0">
                <a:solidFill>
                  <a:srgbClr val="575756"/>
                </a:solidFill>
              </a:defRPr>
            </a:lvl3pPr>
            <a:lvl4pPr defTabSz="342000">
              <a:spcBef>
                <a:spcPts val="0"/>
              </a:spcBef>
              <a:spcAft>
                <a:spcPts val="600"/>
              </a:spcAft>
              <a:defRPr baseline="0">
                <a:solidFill>
                  <a:srgbClr val="575756"/>
                </a:solidFill>
              </a:defRPr>
            </a:lvl4pPr>
            <a:lvl5pPr defTabSz="342000">
              <a:spcBef>
                <a:spcPts val="0"/>
              </a:spcBef>
              <a:spcAft>
                <a:spcPts val="600"/>
              </a:spcAft>
              <a:defRPr baseline="0">
                <a:solidFill>
                  <a:srgbClr val="575756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31437D3A-74FA-40BB-95C1-7CC9452FA78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697820" y="3814036"/>
            <a:ext cx="5051268" cy="2111751"/>
          </a:xfrm>
          <a:prstGeom prst="rect">
            <a:avLst/>
          </a:prstGeom>
        </p:spPr>
        <p:txBody>
          <a:bodyPr/>
          <a:lstStyle>
            <a:lvl1pPr defTabSz="342000">
              <a:spcAft>
                <a:spcPts val="600"/>
              </a:spcAft>
              <a:defRPr baseline="0">
                <a:solidFill>
                  <a:srgbClr val="575756"/>
                </a:solidFill>
              </a:defRPr>
            </a:lvl1pPr>
            <a:lvl2pPr defTabSz="342000">
              <a:spcBef>
                <a:spcPts val="0"/>
              </a:spcBef>
              <a:spcAft>
                <a:spcPts val="600"/>
              </a:spcAft>
              <a:defRPr baseline="0">
                <a:solidFill>
                  <a:srgbClr val="575756"/>
                </a:solidFill>
              </a:defRPr>
            </a:lvl2pPr>
            <a:lvl3pPr defTabSz="342000">
              <a:spcBef>
                <a:spcPts val="0"/>
              </a:spcBef>
              <a:spcAft>
                <a:spcPts val="600"/>
              </a:spcAft>
              <a:defRPr baseline="0">
                <a:solidFill>
                  <a:srgbClr val="575756"/>
                </a:solidFill>
              </a:defRPr>
            </a:lvl3pPr>
            <a:lvl4pPr defTabSz="342000">
              <a:spcBef>
                <a:spcPts val="0"/>
              </a:spcBef>
              <a:spcAft>
                <a:spcPts val="600"/>
              </a:spcAft>
              <a:defRPr baseline="0">
                <a:solidFill>
                  <a:srgbClr val="575756"/>
                </a:solidFill>
              </a:defRPr>
            </a:lvl4pPr>
            <a:lvl5pPr defTabSz="342000">
              <a:spcBef>
                <a:spcPts val="0"/>
              </a:spcBef>
              <a:spcAft>
                <a:spcPts val="600"/>
              </a:spcAft>
              <a:defRPr baseline="0">
                <a:solidFill>
                  <a:srgbClr val="575756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0801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E4CD70D-DDB5-468B-AD3A-79274C85C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E6AC-D739-45CC-9DE7-91BF9F3E2F21}" type="datetime5">
              <a:rPr lang="en-AU" smtClean="0"/>
              <a:t>18-Jan-19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521573E-BE67-4CE9-A253-9C3A406BD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4B58FEF-A15B-477B-99AD-97CAB8503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C12F5F5B-7CA6-4F72-B5AC-5795A8627C64}" type="slidenum">
              <a:rPr lang="en-AU" smtClean="0"/>
              <a:pPr algn="l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23896374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Logo Shape_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D26DE0-28F7-42F9-A6E0-663B9258F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E1A68F5-B60D-454A-92A9-BEAB36E66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E6AC-D739-45CC-9DE7-91BF9F3E2F21}" type="datetime5">
              <a:rPr lang="en-AU" smtClean="0"/>
              <a:pPr/>
              <a:t>18-Jan-19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957401C-A094-492A-AFF4-C4A2CD6B3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AAF9B4F-D94D-4FF1-8984-BA4BBBFB6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C12F5F5B-7CA6-4F72-B5AC-5795A8627C64}" type="slidenum">
              <a:rPr lang="en-AU" smtClean="0"/>
              <a:pPr algn="l"/>
              <a:t>‹#›</a:t>
            </a:fld>
            <a:endParaRPr lang="en-AU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10D577CF-289D-4453-9CB9-6D99282F5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2400" y="1321200"/>
            <a:ext cx="4888800" cy="4748400"/>
          </a:xfrm>
          <a:prstGeom prst="rect">
            <a:avLst/>
          </a:prstGeom>
        </p:spPr>
        <p:txBody>
          <a:bodyPr/>
          <a:lstStyle>
            <a:lvl1pPr defTabSz="342000">
              <a:spcAft>
                <a:spcPts val="600"/>
              </a:spcAft>
              <a:defRPr baseline="0"/>
            </a:lvl1pPr>
            <a:lvl2pPr defTabSz="342000">
              <a:spcBef>
                <a:spcPts val="0"/>
              </a:spcBef>
              <a:spcAft>
                <a:spcPts val="600"/>
              </a:spcAft>
              <a:defRPr baseline="0"/>
            </a:lvl2pPr>
            <a:lvl3pPr defTabSz="342000">
              <a:spcBef>
                <a:spcPts val="0"/>
              </a:spcBef>
              <a:spcAft>
                <a:spcPts val="600"/>
              </a:spcAft>
              <a:defRPr baseline="0"/>
            </a:lvl3pPr>
            <a:lvl4pPr defTabSz="342000">
              <a:spcBef>
                <a:spcPts val="0"/>
              </a:spcBef>
              <a:spcAft>
                <a:spcPts val="600"/>
              </a:spcAft>
              <a:defRPr baseline="0"/>
            </a:lvl4pPr>
            <a:lvl5pPr defTabSz="342000">
              <a:spcBef>
                <a:spcPts val="0"/>
              </a:spcBef>
              <a:spcAft>
                <a:spcPts val="600"/>
              </a:spcAft>
              <a:defRPr baseline="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5267F45-C2A1-4524-B7E7-AA4869AA5694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4476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73600"/>
            <a:endParaRPr lang="en-GB" sz="950" dirty="0"/>
          </a:p>
        </p:txBody>
      </p:sp>
    </p:spTree>
    <p:extLst>
      <p:ext uri="{BB962C8B-B14F-4D97-AF65-F5344CB8AC3E}">
        <p14:creationId xmlns:p14="http://schemas.microsoft.com/office/powerpoint/2010/main" val="871127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Layout_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F43D6D-4421-4793-880D-015E0238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FB23CF2-77A0-4167-AFF2-AA42A9A25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A91C-D3F4-48BC-A09F-4D4CB61B271B}" type="datetime5">
              <a:rPr lang="en-GB" smtClean="0"/>
              <a:pPr/>
              <a:t>18-Jan-19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5EBA9FF-306E-4619-A846-A79E8C747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11810AC-5436-43E3-BB3F-75BE7421C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63840E6E-E4D3-4897-A66B-EE12506FBE0C}" type="slidenum">
              <a:rPr lang="en-GB" smtClean="0"/>
              <a:pPr algn="l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088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Layout_6 (change background image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870E17B-C0A0-44E4-A87E-70E2FCF576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799" y="223202"/>
            <a:ext cx="3088800" cy="343716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A81D79C-AA3A-4615-822E-FA4024AFD6EF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 w="4476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73600"/>
            <a:endParaRPr lang="en-GB" sz="9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F43D6D-4421-4793-880D-015E0238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FB23CF2-77A0-4167-AFF2-AA42A9A25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A91C-D3F4-48BC-A09F-4D4CB61B271B}" type="datetime5">
              <a:rPr lang="en-GB" smtClean="0"/>
              <a:pPr/>
              <a:t>18-Jan-19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5EBA9FF-306E-4619-A846-A79E8C747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11810AC-5436-43E3-BB3F-75BE7421C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63840E6E-E4D3-4897-A66B-EE12506FBE0C}" type="slidenum">
              <a:rPr lang="en-GB" smtClean="0"/>
              <a:pPr algn="l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8081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12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3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4B2A853E-BA53-4BBE-B7BF-FE17FFCC16D1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4476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73600"/>
            <a:endParaRPr lang="en-GB" sz="950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272C03DF-74AC-4357-A6A4-4A1762F262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798" y="223201"/>
            <a:ext cx="3088800" cy="343716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702977E-B78F-4D56-8D51-F860E0A3C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4000" y="2707200"/>
            <a:ext cx="8258400" cy="4968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3AC1682-7F54-4A76-84D7-2FE6324002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7200" y="6249600"/>
            <a:ext cx="2743200" cy="201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50" baseline="0">
                <a:solidFill>
                  <a:schemeClr val="bg1"/>
                </a:solidFill>
              </a:defRPr>
            </a:lvl1pPr>
          </a:lstStyle>
          <a:p>
            <a:fld id="{436DA91C-D3F4-48BC-A09F-4D4CB61B271B}" type="datetime5">
              <a:rPr lang="en-GB" smtClean="0"/>
              <a:pPr/>
              <a:t>18-Jan-19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353230-2A84-43ED-82B3-07A73C9523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49600"/>
            <a:ext cx="4114800" cy="201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50" cap="all" baseline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98D691-93CA-40D2-AC07-ECF1CE0509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9200" y="6249600"/>
            <a:ext cx="356400" cy="201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50" baseline="0">
                <a:solidFill>
                  <a:schemeClr val="bg1"/>
                </a:solidFill>
              </a:defRPr>
            </a:lvl1pPr>
          </a:lstStyle>
          <a:p>
            <a:pPr algn="l"/>
            <a:fld id="{63840E6E-E4D3-4897-A66B-EE12506FBE0C}" type="slidenum">
              <a:rPr lang="en-GB" smtClean="0"/>
              <a:pPr algn="l"/>
              <a:t>‹#›</a:t>
            </a:fld>
            <a:endParaRPr lang="en-GB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36593ADD-7039-4A13-AC1D-D52FE5E69B0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400" y="6249600"/>
            <a:ext cx="1396998" cy="205920"/>
          </a:xfrm>
          <a:prstGeom prst="rect">
            <a:avLst/>
          </a:prstGeom>
        </p:spPr>
      </p:pic>
      <p:sp>
        <p:nvSpPr>
          <p:cNvPr id="28" name="Text Placeholder 27">
            <a:extLst>
              <a:ext uri="{FF2B5EF4-FFF2-40B4-BE49-F238E27FC236}">
                <a16:creationId xmlns:a16="http://schemas.microsoft.com/office/drawing/2014/main" xmlns="" id="{F38C47A9-DF05-4681-9B5B-CAED7D3B1F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54000" y="3844800"/>
            <a:ext cx="8258400" cy="2631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/>
              <a:t>Edit Master text styles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9147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7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0" i="0" kern="1200" baseline="0">
          <a:solidFill>
            <a:schemeClr val="bg1"/>
          </a:solidFill>
          <a:latin typeface="GenesisCare Sans Bold" panose="020B0604020202020204" charset="0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00BF6F"/>
        </a:buClr>
        <a:buSzTx/>
        <a:buFont typeface="GenesisCare Sans" panose="020B0604020202020204" charset="0"/>
        <a:buNone/>
        <a:tabLst/>
        <a:defRPr sz="1900" kern="1200" baseline="0">
          <a:solidFill>
            <a:schemeClr val="bg1"/>
          </a:solidFill>
          <a:latin typeface="GenesisCare Sans" panose="020B0604020202020204" charset="0"/>
          <a:ea typeface="+mn-ea"/>
          <a:cs typeface="+mn-cs"/>
        </a:defRPr>
      </a:lvl1pPr>
      <a:lvl2pPr marL="0" marR="0" indent="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00BF6F"/>
        </a:buClr>
        <a:buSzTx/>
        <a:buFont typeface="GenesisCare Sans" panose="020B0604020202020204" charset="0"/>
        <a:buNone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342000" marR="0" indent="-342000" algn="l" defTabSz="914400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00BF6F"/>
        </a:buClr>
        <a:buSzTx/>
        <a:buFont typeface="GenesisCare Sans" panose="020B060402020202020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84000" marR="0" indent="-342000" algn="l" defTabSz="914400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00BF6F"/>
        </a:buClr>
        <a:buSzTx/>
        <a:buFont typeface="Wingdings" panose="05000000000000000000" pitchFamily="2" charset="2"/>
        <a:buChar char="§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26000" marR="0" indent="-342000" algn="l" defTabSz="914400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00BF6F"/>
        </a:buClr>
        <a:buSzTx/>
        <a:buFont typeface="Courier New" panose="02070309020205020404" pitchFamily="49" charset="0"/>
        <a:buChar char="o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D876826-37F6-4898-B9B0-4CB3C8A71474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4476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73600"/>
            <a:endParaRPr lang="en-GB" sz="95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598E0B8-FB9A-4C9A-A914-E8CD54AE1D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7200" y="6249600"/>
            <a:ext cx="2743200" cy="201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50" baseline="0">
                <a:solidFill>
                  <a:schemeClr val="tx2"/>
                </a:solidFill>
              </a:defRPr>
            </a:lvl1pPr>
          </a:lstStyle>
          <a:p>
            <a:fld id="{3055E6AC-D739-45CC-9DE7-91BF9F3E2F21}" type="datetime5">
              <a:rPr lang="en-AU" smtClean="0"/>
              <a:pPr/>
              <a:t>18-Jan-19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6A7697D-DE44-4D11-AA18-CDBBDF955B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49600"/>
            <a:ext cx="4114800" cy="201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50" cap="all" baseline="0">
                <a:solidFill>
                  <a:schemeClr val="tx2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4E3EF1-2419-4500-AB13-7E93A7AF37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9200" y="6249600"/>
            <a:ext cx="356400" cy="201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50" baseline="0">
                <a:solidFill>
                  <a:schemeClr val="tx2"/>
                </a:solidFill>
              </a:defRPr>
            </a:lvl1pPr>
          </a:lstStyle>
          <a:p>
            <a:pPr algn="l"/>
            <a:fld id="{C12F5F5B-7CA6-4F72-B5AC-5795A8627C64}" type="slidenum">
              <a:rPr lang="en-AU" smtClean="0"/>
              <a:pPr algn="l"/>
              <a:t>‹#›</a:t>
            </a:fld>
            <a:endParaRPr lang="en-AU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26637C2-9DF0-4757-9E01-117685C83DF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5654" y="221061"/>
            <a:ext cx="1662859" cy="18504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91C0FA3-C535-4706-8E18-D17AFE758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3200" y="1436403"/>
            <a:ext cx="10184400" cy="4633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5C066DC-830C-4B49-ADF5-7495CD3B1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3200" y="558000"/>
            <a:ext cx="10234800" cy="612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A4BEDBF9-3D5C-4A9D-9FF8-E905D460D4EA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400" y="6249600"/>
            <a:ext cx="1396999" cy="20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5630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5" r:id="rId1"/>
    <p:sldLayoutId id="2147483796" r:id="rId2"/>
    <p:sldLayoutId id="2147483851" r:id="rId3"/>
    <p:sldLayoutId id="2147483781" r:id="rId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750" b="1" kern="1200" baseline="0">
          <a:solidFill>
            <a:schemeClr val="accent1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GenesisCare Sans" panose="020B0604020202020204" charset="0"/>
        <a:buNone/>
        <a:defRPr sz="1700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GenesisCare Sans" panose="020B0604020202020204" charset="0"/>
        <a:buNone/>
        <a:defRPr lang="en-US" sz="1700" b="1" kern="1200" dirty="0" smtClean="0">
          <a:solidFill>
            <a:schemeClr val="bg2"/>
          </a:solidFill>
          <a:latin typeface="+mn-lt"/>
          <a:ea typeface="+mn-ea"/>
          <a:cs typeface="+mn-cs"/>
        </a:defRPr>
      </a:lvl2pPr>
      <a:lvl3pPr marL="342000" indent="-342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GenesisCare Sans" panose="020B0604020202020204" charset="0"/>
        <a:buChar char="•"/>
        <a:defRPr sz="1700" kern="1200">
          <a:solidFill>
            <a:schemeClr val="bg2"/>
          </a:solidFill>
          <a:latin typeface="+mn-lt"/>
          <a:ea typeface="+mn-ea"/>
          <a:cs typeface="+mn-cs"/>
        </a:defRPr>
      </a:lvl3pPr>
      <a:lvl4pPr marL="684000" indent="-342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anose="05000000000000000000" pitchFamily="2" charset="2"/>
        <a:buChar char="§"/>
        <a:defRPr sz="1700" kern="1200">
          <a:solidFill>
            <a:schemeClr val="bg2"/>
          </a:solidFill>
          <a:latin typeface="+mn-lt"/>
          <a:ea typeface="+mn-ea"/>
          <a:cs typeface="+mn-cs"/>
        </a:defRPr>
      </a:lvl4pPr>
      <a:lvl5pPr marL="1026000" indent="-342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Courier New" panose="02070309020205020404" pitchFamily="49" charset="0"/>
        <a:buChar char="o"/>
        <a:defRPr sz="17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D876826-37F6-4898-B9B0-4CB3C8A71474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4476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73600"/>
            <a:endParaRPr lang="en-GB" sz="95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598E0B8-FB9A-4C9A-A914-E8CD54AE1D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40000" y="6249600"/>
            <a:ext cx="705600" cy="201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50" baseline="0">
                <a:solidFill>
                  <a:schemeClr val="tx2"/>
                </a:solidFill>
              </a:defRPr>
            </a:lvl1pPr>
          </a:lstStyle>
          <a:p>
            <a:fld id="{3055E6AC-D739-45CC-9DE7-91BF9F3E2F21}" type="datetime5">
              <a:rPr lang="en-AU" smtClean="0"/>
              <a:pPr/>
              <a:t>18-Jan-19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6A7697D-DE44-4D11-AA18-CDBBDF955B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49600"/>
            <a:ext cx="4114800" cy="201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50" cap="all" baseline="0">
                <a:solidFill>
                  <a:schemeClr val="tx2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4E3EF1-2419-4500-AB13-7E93A7AF37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9200" y="6249600"/>
            <a:ext cx="356400" cy="201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50" baseline="0">
                <a:solidFill>
                  <a:schemeClr val="tx2"/>
                </a:solidFill>
              </a:defRPr>
            </a:lvl1pPr>
          </a:lstStyle>
          <a:p>
            <a:pPr algn="l"/>
            <a:fld id="{C12F5F5B-7CA6-4F72-B5AC-5795A8627C64}" type="slidenum">
              <a:rPr lang="en-AU" smtClean="0"/>
              <a:pPr algn="l"/>
              <a:t>‹#›</a:t>
            </a:fld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91C0FA3-C535-4706-8E18-D17AFE758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22400" y="1321200"/>
            <a:ext cx="4888800" cy="47484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5C066DC-830C-4B49-ADF5-7495CD3B1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600" y="558000"/>
            <a:ext cx="4525200" cy="72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A4BEDBF9-3D5C-4A9D-9FF8-E905D460D4E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400" y="6249600"/>
            <a:ext cx="1396999" cy="20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4730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6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750" b="1" kern="1200" baseline="0">
          <a:solidFill>
            <a:schemeClr val="accent1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GenesisCare Sans" panose="020B0604020202020204" charset="0"/>
        <a:buNone/>
        <a:defRPr sz="1700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GenesisCare Sans" panose="020B0604020202020204" charset="0"/>
        <a:buNone/>
        <a:defRPr lang="en-US" sz="1700" b="1" kern="1200" dirty="0" smtClean="0">
          <a:solidFill>
            <a:schemeClr val="bg2"/>
          </a:solidFill>
          <a:latin typeface="+mn-lt"/>
          <a:ea typeface="+mn-ea"/>
          <a:cs typeface="+mn-cs"/>
        </a:defRPr>
      </a:lvl2pPr>
      <a:lvl3pPr marL="342000" indent="-342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GenesisCare Sans" panose="020B0604020202020204" charset="0"/>
        <a:buChar char="•"/>
        <a:defRPr sz="1700" kern="1200">
          <a:solidFill>
            <a:schemeClr val="bg2"/>
          </a:solidFill>
          <a:latin typeface="+mn-lt"/>
          <a:ea typeface="+mn-ea"/>
          <a:cs typeface="+mn-cs"/>
        </a:defRPr>
      </a:lvl3pPr>
      <a:lvl4pPr marL="684000" indent="-342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anose="05000000000000000000" pitchFamily="2" charset="2"/>
        <a:buChar char="§"/>
        <a:defRPr sz="1700" kern="1200">
          <a:solidFill>
            <a:schemeClr val="bg2"/>
          </a:solidFill>
          <a:latin typeface="+mn-lt"/>
          <a:ea typeface="+mn-ea"/>
          <a:cs typeface="+mn-cs"/>
        </a:defRPr>
      </a:lvl4pPr>
      <a:lvl5pPr marL="1026000" indent="-342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Courier New" panose="02070309020205020404" pitchFamily="49" charset="0"/>
        <a:buChar char="o"/>
        <a:defRPr sz="17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8AB7DF6F-F6FD-403E-82E7-1EB8377B344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799" y="223202"/>
            <a:ext cx="3088800" cy="3437162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4B2A853E-BA53-4BBE-B7BF-FE17FFCC16D1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4476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73600"/>
            <a:endParaRPr lang="en-GB" sz="95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702977E-B78F-4D56-8D51-F860E0A3C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4000" y="2707200"/>
            <a:ext cx="8258400" cy="4968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3AC1682-7F54-4A76-84D7-2FE6324002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7200" y="6249600"/>
            <a:ext cx="2743200" cy="201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50" baseline="0">
                <a:solidFill>
                  <a:schemeClr val="bg1"/>
                </a:solidFill>
              </a:defRPr>
            </a:lvl1pPr>
          </a:lstStyle>
          <a:p>
            <a:fld id="{436DA91C-D3F4-48BC-A09F-4D4CB61B271B}" type="datetime5">
              <a:rPr lang="en-GB" smtClean="0"/>
              <a:pPr/>
              <a:t>18-Jan-19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353230-2A84-43ED-82B3-07A73C9523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49600"/>
            <a:ext cx="4114800" cy="201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50" cap="all" baseline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98D691-93CA-40D2-AC07-ECF1CE0509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9200" y="6249600"/>
            <a:ext cx="356400" cy="201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50" baseline="0">
                <a:solidFill>
                  <a:schemeClr val="bg1"/>
                </a:solidFill>
              </a:defRPr>
            </a:lvl1pPr>
          </a:lstStyle>
          <a:p>
            <a:pPr algn="l"/>
            <a:fld id="{63840E6E-E4D3-4897-A66B-EE12506FBE0C}" type="slidenum">
              <a:rPr lang="en-GB" smtClean="0"/>
              <a:pPr algn="l"/>
              <a:t>‹#›</a:t>
            </a:fld>
            <a:endParaRPr lang="en-GB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36593ADD-7039-4A13-AC1D-D52FE5E69B0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400" y="6249600"/>
            <a:ext cx="1396998" cy="20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275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3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0" i="0" kern="1200" baseline="0">
          <a:solidFill>
            <a:schemeClr val="bg1"/>
          </a:solidFill>
          <a:latin typeface="GenesisCare Sans Bold" panose="020B0604020202020204" charset="0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00BF6F"/>
        </a:buClr>
        <a:buSzTx/>
        <a:buFont typeface="GenesisCare Sans" panose="020B0604020202020204" charset="0"/>
        <a:buNone/>
        <a:tabLst/>
        <a:defRPr sz="1900" kern="1200" baseline="0">
          <a:solidFill>
            <a:schemeClr val="bg1"/>
          </a:solidFill>
          <a:latin typeface="GenesisCare Sans" panose="020B0604020202020204" charset="0"/>
          <a:ea typeface="+mn-ea"/>
          <a:cs typeface="+mn-cs"/>
        </a:defRPr>
      </a:lvl1pPr>
      <a:lvl2pPr marL="0" marR="0" indent="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00BF6F"/>
        </a:buClr>
        <a:buSzTx/>
        <a:buFont typeface="GenesisCare Sans" panose="020B0604020202020204" charset="0"/>
        <a:buNone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342000" marR="0" indent="-342000" algn="l" defTabSz="914400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00BF6F"/>
        </a:buClr>
        <a:buSzTx/>
        <a:buFont typeface="GenesisCare Sans" panose="020B060402020202020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84000" marR="0" indent="-342000" algn="l" defTabSz="914400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00BF6F"/>
        </a:buClr>
        <a:buSzTx/>
        <a:buFont typeface="Wingdings" panose="05000000000000000000" pitchFamily="2" charset="2"/>
        <a:buChar char="§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26000" marR="0" indent="-342000" algn="l" defTabSz="914400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00BF6F"/>
        </a:buClr>
        <a:buSzTx/>
        <a:buFont typeface="Courier New" panose="02070309020205020404" pitchFamily="49" charset="0"/>
        <a:buChar char="o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D876826-37F6-4898-B9B0-4CB3C8A71474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4476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73600"/>
            <a:endParaRPr lang="en-GB" sz="95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598E0B8-FB9A-4C9A-A914-E8CD54AE1D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7200" y="6249600"/>
            <a:ext cx="2743200" cy="201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50" baseline="0">
                <a:solidFill>
                  <a:schemeClr val="tx2"/>
                </a:solidFill>
              </a:defRPr>
            </a:lvl1pPr>
          </a:lstStyle>
          <a:p>
            <a:fld id="{3055E6AC-D739-45CC-9DE7-91BF9F3E2F21}" type="datetime5">
              <a:rPr lang="en-AU" smtClean="0"/>
              <a:pPr/>
              <a:t>18-Jan-19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6A7697D-DE44-4D11-AA18-CDBBDF955B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49600"/>
            <a:ext cx="4114800" cy="201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50" cap="all" baseline="0">
                <a:solidFill>
                  <a:schemeClr val="tx2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4E3EF1-2419-4500-AB13-7E93A7AF37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9200" y="6249600"/>
            <a:ext cx="356400" cy="201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50" baseline="0">
                <a:solidFill>
                  <a:schemeClr val="tx2"/>
                </a:solidFill>
              </a:defRPr>
            </a:lvl1pPr>
          </a:lstStyle>
          <a:p>
            <a:pPr algn="l"/>
            <a:fld id="{C12F5F5B-7CA6-4F72-B5AC-5795A8627C64}" type="slidenum">
              <a:rPr lang="en-AU" smtClean="0"/>
              <a:pPr algn="l"/>
              <a:t>‹#›</a:t>
            </a:fld>
            <a:endParaRPr lang="en-AU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26637C2-9DF0-4757-9E01-117685C83DF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5654" y="221061"/>
            <a:ext cx="1662859" cy="18504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91C0FA3-C535-4706-8E18-D17AFE758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3200" y="1436403"/>
            <a:ext cx="10184400" cy="4633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5C066DC-830C-4B49-ADF5-7495CD3B1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3200" y="558000"/>
            <a:ext cx="10234800" cy="612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A4BEDBF9-3D5C-4A9D-9FF8-E905D460D4EA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400" y="6249600"/>
            <a:ext cx="1396999" cy="20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4997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2" r:id="rId1"/>
    <p:sldLayoutId id="2147483855" r:id="rId2"/>
    <p:sldLayoutId id="2147483856" r:id="rId3"/>
    <p:sldLayoutId id="2147483846" r:id="rId4"/>
    <p:sldLayoutId id="2147483853" r:id="rId5"/>
    <p:sldLayoutId id="2147483854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750" b="1" kern="1200" baseline="0">
          <a:solidFill>
            <a:schemeClr val="accent1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GenesisCare Sans" panose="020B0604020202020204" charset="0"/>
        <a:buNone/>
        <a:defRPr sz="1700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GenesisCare Sans" panose="020B0604020202020204" charset="0"/>
        <a:buNone/>
        <a:defRPr lang="en-US" sz="1700" b="1" kern="1200" dirty="0" smtClean="0">
          <a:solidFill>
            <a:schemeClr val="bg2"/>
          </a:solidFill>
          <a:latin typeface="+mn-lt"/>
          <a:ea typeface="+mn-ea"/>
          <a:cs typeface="+mn-cs"/>
        </a:defRPr>
      </a:lvl2pPr>
      <a:lvl3pPr marL="342000" indent="-342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GenesisCare Sans" panose="020B0604020202020204" charset="0"/>
        <a:buChar char="•"/>
        <a:defRPr sz="1700" kern="1200">
          <a:solidFill>
            <a:schemeClr val="bg2"/>
          </a:solidFill>
          <a:latin typeface="+mn-lt"/>
          <a:ea typeface="+mn-ea"/>
          <a:cs typeface="+mn-cs"/>
        </a:defRPr>
      </a:lvl3pPr>
      <a:lvl4pPr marL="684000" indent="-342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anose="05000000000000000000" pitchFamily="2" charset="2"/>
        <a:buChar char="§"/>
        <a:defRPr sz="1700" kern="1200">
          <a:solidFill>
            <a:schemeClr val="bg2"/>
          </a:solidFill>
          <a:latin typeface="+mn-lt"/>
          <a:ea typeface="+mn-ea"/>
          <a:cs typeface="+mn-cs"/>
        </a:defRPr>
      </a:lvl4pPr>
      <a:lvl5pPr marL="1026000" indent="-342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Courier New" panose="02070309020205020404" pitchFamily="49" charset="0"/>
        <a:buChar char="o"/>
        <a:defRPr sz="17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4B2A853E-BA53-4BBE-B7BF-FE17FFCC16D1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4476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73600"/>
            <a:endParaRPr lang="en-GB" sz="95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3AC1682-7F54-4A76-84D7-2FE6324002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7200" y="6249600"/>
            <a:ext cx="2743200" cy="201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50" baseline="0">
                <a:solidFill>
                  <a:schemeClr val="bg1"/>
                </a:solidFill>
              </a:defRPr>
            </a:lvl1pPr>
          </a:lstStyle>
          <a:p>
            <a:fld id="{436DA91C-D3F4-48BC-A09F-4D4CB61B271B}" type="datetime5">
              <a:rPr lang="en-GB" smtClean="0"/>
              <a:pPr/>
              <a:t>18-Jan-19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353230-2A84-43ED-82B3-07A73C9523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49600"/>
            <a:ext cx="4114800" cy="201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50" cap="all" baseline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98D691-93CA-40D2-AC07-ECF1CE0509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9200" y="6249600"/>
            <a:ext cx="356400" cy="201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50" baseline="0">
                <a:solidFill>
                  <a:schemeClr val="bg1"/>
                </a:solidFill>
              </a:defRPr>
            </a:lvl1pPr>
          </a:lstStyle>
          <a:p>
            <a:pPr algn="l"/>
            <a:fld id="{63840E6E-E4D3-4897-A66B-EE12506FBE0C}" type="slidenum">
              <a:rPr lang="en-GB" smtClean="0"/>
              <a:pPr algn="l"/>
              <a:t>‹#›</a:t>
            </a:fld>
            <a:endParaRPr lang="en-GB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36593ADD-7039-4A13-AC1D-D52FE5E69B0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400" y="6249600"/>
            <a:ext cx="1396998" cy="205920"/>
          </a:xfrm>
          <a:prstGeom prst="rect">
            <a:avLst/>
          </a:prstGeom>
        </p:spPr>
      </p:pic>
      <p:sp>
        <p:nvSpPr>
          <p:cNvPr id="7" name="Title Placeholder 6">
            <a:extLst>
              <a:ext uri="{FF2B5EF4-FFF2-40B4-BE49-F238E27FC236}">
                <a16:creationId xmlns:a16="http://schemas.microsoft.com/office/drawing/2014/main" xmlns="" id="{8CF5B7CB-3E55-4E65-8D9B-57BD92D07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400" y="1465200"/>
            <a:ext cx="6285600" cy="11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1DBED77E-22D7-4302-AD63-E15353EE7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45200" y="2592000"/>
            <a:ext cx="4629600" cy="304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373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0" i="0" kern="1200" baseline="0">
          <a:solidFill>
            <a:schemeClr val="bg1"/>
          </a:solidFill>
          <a:latin typeface="GenesisCare Sans Bold" panose="020B0604020202020204" charset="0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00BF6F"/>
        </a:buClr>
        <a:buSzTx/>
        <a:buFont typeface="GenesisCare Sans" panose="020B0604020202020204" charset="0"/>
        <a:buNone/>
        <a:tabLst/>
        <a:defRPr sz="1700" kern="1200" baseline="0">
          <a:solidFill>
            <a:schemeClr val="bg1"/>
          </a:solidFill>
          <a:latin typeface="GenesisCare Sans" panose="020B0604020202020204" charset="0"/>
          <a:ea typeface="+mn-ea"/>
          <a:cs typeface="+mn-cs"/>
        </a:defRPr>
      </a:lvl1pPr>
      <a:lvl2pPr marL="0" marR="0" indent="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00BF6F"/>
        </a:buClr>
        <a:buSzTx/>
        <a:buFont typeface="GenesisCare Sans" panose="020B0604020202020204" charset="0"/>
        <a:buNone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342000" marR="0" indent="-342000" algn="l" defTabSz="914400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00BF6F"/>
        </a:buClr>
        <a:buSzTx/>
        <a:buFont typeface="GenesisCare Sans" panose="020B060402020202020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84000" marR="0" indent="-342000" algn="l" defTabSz="914400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00BF6F"/>
        </a:buClr>
        <a:buSzTx/>
        <a:buFont typeface="Wingdings" panose="05000000000000000000" pitchFamily="2" charset="2"/>
        <a:buChar char="§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26000" marR="0" indent="-342000" algn="l" defTabSz="914400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00BF6F"/>
        </a:buClr>
        <a:buSzTx/>
        <a:buFont typeface="Courier New" panose="02070309020205020404" pitchFamily="49" charset="0"/>
        <a:buChar char="o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02EFA830-E29B-46A3-8BE0-A99FD3272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/>
                </a:solidFill>
              </a:rPr>
              <a:t>Venue: </a:t>
            </a:r>
            <a:r>
              <a:rPr lang="en-GB" dirty="0" err="1"/>
              <a:t>Stanborough</a:t>
            </a:r>
            <a:r>
              <a:rPr lang="en-GB" dirty="0"/>
              <a:t> Centre</a:t>
            </a:r>
          </a:p>
          <a:p>
            <a:r>
              <a:rPr lang="en-GB" dirty="0" smtClean="0"/>
              <a:t>		609 </a:t>
            </a:r>
            <a:r>
              <a:rPr lang="en-GB" dirty="0"/>
              <a:t>St Albans Road</a:t>
            </a:r>
          </a:p>
          <a:p>
            <a:r>
              <a:rPr lang="en-GB" dirty="0" smtClean="0"/>
              <a:t>		Watford</a:t>
            </a:r>
            <a:endParaRPr lang="en-GB" dirty="0"/>
          </a:p>
          <a:p>
            <a:r>
              <a:rPr lang="en-GB" dirty="0" smtClean="0"/>
              <a:t>		WD25 </a:t>
            </a:r>
            <a:r>
              <a:rPr lang="en-GB" dirty="0"/>
              <a:t>9JL</a:t>
            </a:r>
          </a:p>
          <a:p>
            <a:endParaRPr lang="en-GB" dirty="0"/>
          </a:p>
          <a:p>
            <a:r>
              <a:rPr lang="en-GB" b="1" dirty="0">
                <a:solidFill>
                  <a:schemeClr val="accent1"/>
                </a:solidFill>
              </a:rPr>
              <a:t>Topic: </a:t>
            </a:r>
            <a:r>
              <a:rPr lang="en-GB" dirty="0"/>
              <a:t>Haematology Update </a:t>
            </a:r>
          </a:p>
          <a:p>
            <a:endParaRPr lang="en-GB" b="1" dirty="0">
              <a:solidFill>
                <a:schemeClr val="accent1"/>
              </a:solidFill>
            </a:endParaRPr>
          </a:p>
          <a:p>
            <a:r>
              <a:rPr lang="en-GB" b="1" dirty="0">
                <a:solidFill>
                  <a:schemeClr val="accent1"/>
                </a:solidFill>
              </a:rPr>
              <a:t>Speaker: </a:t>
            </a:r>
            <a:r>
              <a:rPr lang="en-GB" dirty="0"/>
              <a:t>Awaiting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36ED8F-357F-4F1B-8414-D6830C8F232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/>
                </a:solidFill>
              </a:rPr>
              <a:t>Agenda:</a:t>
            </a:r>
          </a:p>
          <a:p>
            <a:endParaRPr lang="en-GB" b="1" dirty="0">
              <a:solidFill>
                <a:schemeClr val="accent1"/>
              </a:solidFill>
            </a:endParaRPr>
          </a:p>
          <a:p>
            <a:r>
              <a:rPr lang="en-GB" dirty="0">
                <a:solidFill>
                  <a:schemeClr val="accent1"/>
                </a:solidFill>
              </a:rPr>
              <a:t>12:30pm: </a:t>
            </a:r>
            <a:r>
              <a:rPr lang="en-GB" dirty="0"/>
              <a:t>Lunch</a:t>
            </a:r>
          </a:p>
          <a:p>
            <a:r>
              <a:rPr lang="en-GB" dirty="0">
                <a:solidFill>
                  <a:schemeClr val="accent1"/>
                </a:solidFill>
              </a:rPr>
              <a:t>1:00pm: </a:t>
            </a:r>
            <a:r>
              <a:rPr lang="en-GB" dirty="0"/>
              <a:t>Haematology Update</a:t>
            </a:r>
          </a:p>
          <a:p>
            <a:r>
              <a:rPr lang="en-GB" dirty="0">
                <a:solidFill>
                  <a:schemeClr val="accent1"/>
                </a:solidFill>
              </a:rPr>
              <a:t>1:45pm: </a:t>
            </a:r>
            <a:r>
              <a:rPr lang="en-GB" dirty="0"/>
              <a:t>Question and answers</a:t>
            </a:r>
          </a:p>
          <a:p>
            <a:r>
              <a:rPr lang="en-GB" dirty="0">
                <a:solidFill>
                  <a:schemeClr val="accent1"/>
                </a:solidFill>
              </a:rPr>
              <a:t>2pm: </a:t>
            </a:r>
            <a:r>
              <a:rPr lang="en-GB" dirty="0"/>
              <a:t>Close</a:t>
            </a:r>
          </a:p>
          <a:p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04B05531-C8DF-4443-9AE0-02561DB73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Wednesday 24</a:t>
            </a:r>
            <a:r>
              <a:rPr lang="en-GB" baseline="30000" dirty="0"/>
              <a:t>th</a:t>
            </a:r>
            <a:r>
              <a:rPr lang="en-GB" dirty="0"/>
              <a:t> June 2019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D99BBD4-F201-4BAA-B93D-18E62BAFE93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85E4159-43D4-4B9A-8C14-B20085BADF1F}" type="datetime5">
              <a:rPr lang="en-AU" smtClean="0"/>
              <a:t>18-Jan-19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6D11BE1-ADB2-4CE7-837F-9E59678F49C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8743651-2779-4954-8433-3F69CFF1BCC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l"/>
            <a:fld id="{C12F5F5B-7CA6-4F72-B5AC-5795A8627C64}" type="slidenum">
              <a:rPr lang="en-AU" smtClean="0"/>
              <a:pPr algn="l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41835151"/>
      </p:ext>
    </p:extLst>
  </p:cSld>
  <p:clrMapOvr>
    <a:masterClrMapping/>
  </p:clrMapOvr>
</p:sld>
</file>

<file path=ppt/theme/theme1.xml><?xml version="1.0" encoding="utf-8"?>
<a:theme xmlns:a="http://schemas.openxmlformats.org/drawingml/2006/main" name="Start and End Slides">
  <a:themeElements>
    <a:clrScheme name="GC_Colours">
      <a:dk1>
        <a:sysClr val="windowText" lastClr="000000"/>
      </a:dk1>
      <a:lt1>
        <a:sysClr val="window" lastClr="FFFFFF"/>
      </a:lt1>
      <a:dk2>
        <a:srgbClr val="716E6A"/>
      </a:dk2>
      <a:lt2>
        <a:srgbClr val="CFCDC9"/>
      </a:lt2>
      <a:accent1>
        <a:srgbClr val="00BF6F"/>
      </a:accent1>
      <a:accent2>
        <a:srgbClr val="FF585D"/>
      </a:accent2>
      <a:accent3>
        <a:srgbClr val="5949A7"/>
      </a:accent3>
      <a:accent4>
        <a:srgbClr val="00A3E1"/>
      </a:accent4>
      <a:accent5>
        <a:srgbClr val="F68D2E"/>
      </a:accent5>
      <a:accent6>
        <a:srgbClr val="007864"/>
      </a:accent6>
      <a:hlink>
        <a:srgbClr val="0563C1"/>
      </a:hlink>
      <a:folHlink>
        <a:srgbClr val="C86BA8"/>
      </a:folHlink>
    </a:clrScheme>
    <a:fontScheme name="GC_Fonts">
      <a:majorFont>
        <a:latin typeface="GenesisCare Sans Light"/>
        <a:ea typeface=""/>
        <a:cs typeface=""/>
      </a:majorFont>
      <a:minorFont>
        <a:latin typeface="GenesisCare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 err="1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GenesisCare_PPT_Template_Widescreen" id="{CCB297A0-1AF5-F64F-8E49-14EC2EC807C0}" vid="{8ED2831A-94B8-ED48-AB99-67B4F9B4ED2C}"/>
    </a:ext>
  </a:extLst>
</a:theme>
</file>

<file path=ppt/theme/theme2.xml><?xml version="1.0" encoding="utf-8"?>
<a:theme xmlns:a="http://schemas.openxmlformats.org/drawingml/2006/main" name="Main Slides">
  <a:themeElements>
    <a:clrScheme name="GC_Colours">
      <a:dk1>
        <a:sysClr val="windowText" lastClr="000000"/>
      </a:dk1>
      <a:lt1>
        <a:sysClr val="window" lastClr="FFFFFF"/>
      </a:lt1>
      <a:dk2>
        <a:srgbClr val="716E6A"/>
      </a:dk2>
      <a:lt2>
        <a:srgbClr val="CFCDC9"/>
      </a:lt2>
      <a:accent1>
        <a:srgbClr val="00BF6F"/>
      </a:accent1>
      <a:accent2>
        <a:srgbClr val="FF585D"/>
      </a:accent2>
      <a:accent3>
        <a:srgbClr val="5949A7"/>
      </a:accent3>
      <a:accent4>
        <a:srgbClr val="00A3E1"/>
      </a:accent4>
      <a:accent5>
        <a:srgbClr val="F68D2E"/>
      </a:accent5>
      <a:accent6>
        <a:srgbClr val="007864"/>
      </a:accent6>
      <a:hlink>
        <a:srgbClr val="0563C1"/>
      </a:hlink>
      <a:folHlink>
        <a:srgbClr val="C86BA8"/>
      </a:folHlink>
    </a:clrScheme>
    <a:fontScheme name="GC_Fonts">
      <a:majorFont>
        <a:latin typeface="GenesisCare Sans Light"/>
        <a:ea typeface=""/>
        <a:cs typeface=""/>
      </a:majorFont>
      <a:minorFont>
        <a:latin typeface="GenesisCare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 err="1" smtClean="0">
            <a:solidFill>
              <a:schemeClr val="bg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GenesisCare_PPT_Template_Widescreen" id="{CCB297A0-1AF5-F64F-8E49-14EC2EC807C0}" vid="{5B0B1F4A-E222-7646-B414-85E5F958FC95}"/>
    </a:ext>
  </a:extLst>
</a:theme>
</file>

<file path=ppt/theme/theme3.xml><?xml version="1.0" encoding="utf-8"?>
<a:theme xmlns:a="http://schemas.openxmlformats.org/drawingml/2006/main" name="Large Logo Shape">
  <a:themeElements>
    <a:clrScheme name="GC_Colours">
      <a:dk1>
        <a:sysClr val="windowText" lastClr="000000"/>
      </a:dk1>
      <a:lt1>
        <a:sysClr val="window" lastClr="FFFFFF"/>
      </a:lt1>
      <a:dk2>
        <a:srgbClr val="716E6A"/>
      </a:dk2>
      <a:lt2>
        <a:srgbClr val="CFCDC9"/>
      </a:lt2>
      <a:accent1>
        <a:srgbClr val="00BF6F"/>
      </a:accent1>
      <a:accent2>
        <a:srgbClr val="FF585D"/>
      </a:accent2>
      <a:accent3>
        <a:srgbClr val="5949A7"/>
      </a:accent3>
      <a:accent4>
        <a:srgbClr val="00A3E1"/>
      </a:accent4>
      <a:accent5>
        <a:srgbClr val="F68D2E"/>
      </a:accent5>
      <a:accent6>
        <a:srgbClr val="007864"/>
      </a:accent6>
      <a:hlink>
        <a:srgbClr val="0563C1"/>
      </a:hlink>
      <a:folHlink>
        <a:srgbClr val="C86BA8"/>
      </a:folHlink>
    </a:clrScheme>
    <a:fontScheme name="GC_Fonts">
      <a:majorFont>
        <a:latin typeface="GenesisCare Sans Light"/>
        <a:ea typeface=""/>
        <a:cs typeface=""/>
      </a:majorFont>
      <a:minorFont>
        <a:latin typeface="GenesisCare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 err="1" smtClean="0">
            <a:solidFill>
              <a:schemeClr val="bg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GenesisCare_PPT_Template_Widescreen" id="{CCB297A0-1AF5-F64F-8E49-14EC2EC807C0}" vid="{7F83BD71-6D26-7E44-9658-2C1F8D45B4B0}"/>
    </a:ext>
  </a:extLst>
</a:theme>
</file>

<file path=ppt/theme/theme4.xml><?xml version="1.0" encoding="utf-8"?>
<a:theme xmlns:a="http://schemas.openxmlformats.org/drawingml/2006/main" name="Divider Slides">
  <a:themeElements>
    <a:clrScheme name="GC_Colours">
      <a:dk1>
        <a:sysClr val="windowText" lastClr="000000"/>
      </a:dk1>
      <a:lt1>
        <a:sysClr val="window" lastClr="FFFFFF"/>
      </a:lt1>
      <a:dk2>
        <a:srgbClr val="716E6A"/>
      </a:dk2>
      <a:lt2>
        <a:srgbClr val="CFCDC9"/>
      </a:lt2>
      <a:accent1>
        <a:srgbClr val="00BF6F"/>
      </a:accent1>
      <a:accent2>
        <a:srgbClr val="FF585D"/>
      </a:accent2>
      <a:accent3>
        <a:srgbClr val="5949A7"/>
      </a:accent3>
      <a:accent4>
        <a:srgbClr val="00A3E1"/>
      </a:accent4>
      <a:accent5>
        <a:srgbClr val="F68D2E"/>
      </a:accent5>
      <a:accent6>
        <a:srgbClr val="007864"/>
      </a:accent6>
      <a:hlink>
        <a:srgbClr val="0563C1"/>
      </a:hlink>
      <a:folHlink>
        <a:srgbClr val="C86BA8"/>
      </a:folHlink>
    </a:clrScheme>
    <a:fontScheme name="GC_Fonts">
      <a:majorFont>
        <a:latin typeface="GenesisCare Sans Light"/>
        <a:ea typeface=""/>
        <a:cs typeface=""/>
      </a:majorFont>
      <a:minorFont>
        <a:latin typeface="GenesisCare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 err="1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GenesisCare_PPT_Template_Widescreen" id="{CCB297A0-1AF5-F64F-8E49-14EC2EC807C0}" vid="{F30714BD-368D-5D48-BB08-6E872457E894}"/>
    </a:ext>
  </a:extLst>
</a:theme>
</file>

<file path=ppt/theme/theme5.xml><?xml version="1.0" encoding="utf-8"?>
<a:theme xmlns:a="http://schemas.openxmlformats.org/drawingml/2006/main" name="Table, Charts and Infographics Slides">
  <a:themeElements>
    <a:clrScheme name="GC_Colours">
      <a:dk1>
        <a:sysClr val="windowText" lastClr="000000"/>
      </a:dk1>
      <a:lt1>
        <a:sysClr val="window" lastClr="FFFFFF"/>
      </a:lt1>
      <a:dk2>
        <a:srgbClr val="716E6A"/>
      </a:dk2>
      <a:lt2>
        <a:srgbClr val="CFCDC9"/>
      </a:lt2>
      <a:accent1>
        <a:srgbClr val="00BF6F"/>
      </a:accent1>
      <a:accent2>
        <a:srgbClr val="FF585D"/>
      </a:accent2>
      <a:accent3>
        <a:srgbClr val="5949A7"/>
      </a:accent3>
      <a:accent4>
        <a:srgbClr val="00A3E1"/>
      </a:accent4>
      <a:accent5>
        <a:srgbClr val="F68D2E"/>
      </a:accent5>
      <a:accent6>
        <a:srgbClr val="007864"/>
      </a:accent6>
      <a:hlink>
        <a:srgbClr val="0563C1"/>
      </a:hlink>
      <a:folHlink>
        <a:srgbClr val="C86BA8"/>
      </a:folHlink>
    </a:clrScheme>
    <a:fontScheme name="GC_Fonts">
      <a:majorFont>
        <a:latin typeface="GenesisCare Sans Light"/>
        <a:ea typeface=""/>
        <a:cs typeface=""/>
      </a:majorFont>
      <a:minorFont>
        <a:latin typeface="GenesisCare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 err="1" smtClean="0">
            <a:solidFill>
              <a:schemeClr val="bg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GenesisCare_PPT_Template_Widescreen" id="{CCB297A0-1AF5-F64F-8E49-14EC2EC807C0}" vid="{885F7AB6-8876-9843-9C2B-13A8F431FAA2}"/>
    </a:ext>
  </a:extLst>
</a:theme>
</file>

<file path=ppt/theme/theme6.xml><?xml version="1.0" encoding="utf-8"?>
<a:theme xmlns:a="http://schemas.openxmlformats.org/drawingml/2006/main" name="Full Picture Slides">
  <a:themeElements>
    <a:clrScheme name="GC_Colours">
      <a:dk1>
        <a:sysClr val="windowText" lastClr="000000"/>
      </a:dk1>
      <a:lt1>
        <a:sysClr val="window" lastClr="FFFFFF"/>
      </a:lt1>
      <a:dk2>
        <a:srgbClr val="716E6A"/>
      </a:dk2>
      <a:lt2>
        <a:srgbClr val="CFCDC9"/>
      </a:lt2>
      <a:accent1>
        <a:srgbClr val="00BF6F"/>
      </a:accent1>
      <a:accent2>
        <a:srgbClr val="FF585D"/>
      </a:accent2>
      <a:accent3>
        <a:srgbClr val="5949A7"/>
      </a:accent3>
      <a:accent4>
        <a:srgbClr val="00A3E1"/>
      </a:accent4>
      <a:accent5>
        <a:srgbClr val="F68D2E"/>
      </a:accent5>
      <a:accent6>
        <a:srgbClr val="007864"/>
      </a:accent6>
      <a:hlink>
        <a:srgbClr val="0563C1"/>
      </a:hlink>
      <a:folHlink>
        <a:srgbClr val="C86BA8"/>
      </a:folHlink>
    </a:clrScheme>
    <a:fontScheme name="GC_Fonts">
      <a:majorFont>
        <a:latin typeface="GenesisCare Sans Light"/>
        <a:ea typeface=""/>
        <a:cs typeface=""/>
      </a:majorFont>
      <a:minorFont>
        <a:latin typeface="GenesisCare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 err="1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GenesisCare_PPT_Template_Widescreen" id="{CCB297A0-1AF5-F64F-8E49-14EC2EC807C0}" vid="{2667DF66-9D7D-2D4A-A677-5979786A10CD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GenesisCare_PPT_Template_Widescreen</Template>
  <TotalTime>367</TotalTime>
  <Words>27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Arial</vt:lpstr>
      <vt:lpstr>Courier New</vt:lpstr>
      <vt:lpstr>GenesisCare Sans Light</vt:lpstr>
      <vt:lpstr>GenesisCare Sans Bold</vt:lpstr>
      <vt:lpstr>Wingdings</vt:lpstr>
      <vt:lpstr>GenesisCare Sans</vt:lpstr>
      <vt:lpstr>Start and End Slides</vt:lpstr>
      <vt:lpstr>Main Slides</vt:lpstr>
      <vt:lpstr>Large Logo Shape</vt:lpstr>
      <vt:lpstr>Divider Slides</vt:lpstr>
      <vt:lpstr>Table, Charts and Infographics Slides</vt:lpstr>
      <vt:lpstr>Full Picture Slides</vt:lpstr>
      <vt:lpstr>Wednesday 24th June 2019</vt:lpstr>
    </vt:vector>
  </TitlesOfParts>
  <Company>GenesisCare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this PowerPoint template</dc:title>
  <dc:creator>Jennifer Ayling</dc:creator>
  <cp:lastModifiedBy>Lorna Kimpton</cp:lastModifiedBy>
  <cp:revision>28</cp:revision>
  <cp:lastPrinted>2019-01-18T12:01:21Z</cp:lastPrinted>
  <dcterms:created xsi:type="dcterms:W3CDTF">2018-12-12T15:42:51Z</dcterms:created>
  <dcterms:modified xsi:type="dcterms:W3CDTF">2019-01-18T15:43:05Z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 completed">
    <vt:filetime>2018-06-26T14:00:00Z</vt:filetime>
  </property>
  <property fmtid="{D5CDD505-2E9C-101B-9397-08002B2CF9AE}" pid="3" name="Version">
    <vt:i4>1</vt:i4>
  </property>
</Properties>
</file>